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1620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83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62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79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6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282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33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23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27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088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94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7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ED470-0FE0-476D-AE6E-888096917078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0834-41C4-43E4-9291-70BB32461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61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所沢市ホームページ 免疫力を高める生活をしましょう！">
            <a:extLst>
              <a:ext uri="{FF2B5EF4-FFF2-40B4-BE49-F238E27FC236}">
                <a16:creationId xmlns:a16="http://schemas.microsoft.com/office/drawing/2014/main" id="{DC1A0C0B-B2C9-DB6C-D610-D21B02ED6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001" y="2745293"/>
            <a:ext cx="2265655" cy="1689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C72F0F7-A596-4314-864E-B4E0FA3C2379}"/>
              </a:ext>
            </a:extLst>
          </p:cNvPr>
          <p:cNvSpPr/>
          <p:nvPr/>
        </p:nvSpPr>
        <p:spPr>
          <a:xfrm>
            <a:off x="0" y="88900"/>
            <a:ext cx="1847850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002060"/>
                </a:solidFill>
                <a:latin typeface="+mn-ea"/>
              </a:rPr>
              <a:t>目コミ口コミ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D37C7B-B183-4C57-A80B-5A55545F1437}"/>
              </a:ext>
            </a:extLst>
          </p:cNvPr>
          <p:cNvSpPr/>
          <p:nvPr/>
        </p:nvSpPr>
        <p:spPr>
          <a:xfrm>
            <a:off x="1936750" y="88900"/>
            <a:ext cx="4835812" cy="539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rgbClr val="002060"/>
                </a:solidFill>
                <a:latin typeface="+mn-ea"/>
              </a:rPr>
              <a:t>2024</a:t>
            </a:r>
            <a:r>
              <a:rPr kumimoji="1" lang="ja-JP" altLang="en-US" sz="1050" dirty="0">
                <a:solidFill>
                  <a:srgbClr val="002060"/>
                </a:solidFill>
                <a:latin typeface="+mn-ea"/>
              </a:rPr>
              <a:t>年度　指定管理者　一般社団法人　若葉台まちづくりセンター</a:t>
            </a:r>
            <a:endParaRPr kumimoji="1" lang="en-US" altLang="ja-JP" sz="1050" dirty="0">
              <a:solidFill>
                <a:srgbClr val="002060"/>
              </a:solidFill>
              <a:latin typeface="+mn-ea"/>
            </a:endParaRPr>
          </a:p>
          <a:p>
            <a:pPr algn="ctr"/>
            <a:r>
              <a:rPr kumimoji="1" lang="ja-JP" altLang="en-US" sz="1200" b="1" dirty="0">
                <a:solidFill>
                  <a:srgbClr val="002060"/>
                </a:solidFill>
                <a:latin typeface="+mn-ea"/>
              </a:rPr>
              <a:t>横浜市若葉台地区センター　旭区若葉台</a:t>
            </a:r>
            <a:r>
              <a:rPr kumimoji="1" lang="en-US" altLang="ja-JP" sz="1200" b="1" dirty="0">
                <a:solidFill>
                  <a:srgbClr val="002060"/>
                </a:solidFill>
                <a:latin typeface="+mn-ea"/>
              </a:rPr>
              <a:t>3-4-2</a:t>
            </a:r>
            <a:r>
              <a:rPr kumimoji="1" lang="ja-JP" altLang="en-US" sz="1200" b="1" dirty="0">
                <a:solidFill>
                  <a:srgbClr val="002060"/>
                </a:solidFill>
                <a:latin typeface="+mn-ea"/>
              </a:rPr>
              <a:t>　</a:t>
            </a:r>
            <a:r>
              <a:rPr kumimoji="1" lang="en-US" altLang="ja-JP" sz="1200" b="1" dirty="0">
                <a:solidFill>
                  <a:srgbClr val="002060"/>
                </a:solidFill>
                <a:latin typeface="+mn-ea"/>
              </a:rPr>
              <a:t>921-2213</a:t>
            </a:r>
            <a:endParaRPr kumimoji="1" lang="ja-JP" altLang="en-US" sz="12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C1EDB2-C4EE-4F8C-941A-47CE6FEE111F}"/>
              </a:ext>
            </a:extLst>
          </p:cNvPr>
          <p:cNvSpPr/>
          <p:nvPr/>
        </p:nvSpPr>
        <p:spPr>
          <a:xfrm>
            <a:off x="230546" y="658771"/>
            <a:ext cx="6359433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健康セミナー</a:t>
            </a:r>
            <a:endParaRPr lang="en-US" altLang="ja-JP" sz="36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en-US" altLang="ja-JP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『</a:t>
            </a:r>
            <a:r>
              <a:rPr lang="ja-JP" altLang="en-US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免疫力向上の為の秘策</a:t>
            </a:r>
            <a:r>
              <a:rPr lang="en-US" altLang="ja-JP" sz="4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』</a:t>
            </a:r>
          </a:p>
          <a:p>
            <a:pPr algn="ctr"/>
            <a:r>
              <a:rPr lang="ja-JP" altLang="en-US" sz="36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～食事・唾液・運動～</a:t>
            </a:r>
            <a:endParaRPr lang="ja-JP" altLang="en-US" sz="40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E1A83F-00CE-4331-80BA-FFE3C6CF07D0}"/>
              </a:ext>
            </a:extLst>
          </p:cNvPr>
          <p:cNvSpPr/>
          <p:nvPr/>
        </p:nvSpPr>
        <p:spPr>
          <a:xfrm>
            <a:off x="0" y="4552950"/>
            <a:ext cx="6858000" cy="120032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FF00"/>
                </a:solidFill>
                <a:highlight>
                  <a:srgbClr val="8080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●寒くなると空気も乾燥し、「風邪」「インフルエンザ」「コ</a:t>
            </a:r>
            <a:endParaRPr kumimoji="1" lang="en-US" altLang="ja-JP" b="1" dirty="0">
              <a:solidFill>
                <a:srgbClr val="FFFF00"/>
              </a:solidFill>
              <a:highlight>
                <a:srgbClr val="8080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FFFF00"/>
                </a:solidFill>
                <a:highlight>
                  <a:srgbClr val="8080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ロナ」等の感染症に罹りやすくなります。</a:t>
            </a:r>
            <a:endParaRPr kumimoji="1" lang="en-US" altLang="ja-JP" b="1" dirty="0">
              <a:solidFill>
                <a:srgbClr val="FFFF00"/>
              </a:solidFill>
              <a:highlight>
                <a:srgbClr val="8080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FFFF00"/>
                </a:solidFill>
                <a:highlight>
                  <a:srgbClr val="8080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●感染症予防の為の食事や運動のポイントを学び元気に冬を乗</a:t>
            </a:r>
            <a:endParaRPr kumimoji="1" lang="en-US" altLang="ja-JP" b="1" dirty="0">
              <a:solidFill>
                <a:srgbClr val="FFFF00"/>
              </a:solidFill>
              <a:highlight>
                <a:srgbClr val="8080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rgbClr val="FFFF00"/>
                </a:solidFill>
                <a:highlight>
                  <a:srgbClr val="8080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り切る方法をマスターしましょう！</a:t>
            </a:r>
            <a:endParaRPr kumimoji="1" lang="en-US" altLang="ja-JP" b="1" dirty="0">
              <a:solidFill>
                <a:srgbClr val="FFFF00"/>
              </a:solidFill>
              <a:highlight>
                <a:srgbClr val="8080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60FEA38-B43B-48C4-A900-0651CD08A3F2}"/>
              </a:ext>
            </a:extLst>
          </p:cNvPr>
          <p:cNvSpPr/>
          <p:nvPr/>
        </p:nvSpPr>
        <p:spPr>
          <a:xfrm>
            <a:off x="0" y="5759450"/>
            <a:ext cx="6858000" cy="13081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 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０～１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endParaRPr kumimoji="1"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定員：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名（予約制）　参加費：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300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kumimoji="1"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場所：地区センター　会議室</a:t>
            </a:r>
            <a:endParaRPr kumimoji="1"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予約：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～来館または電話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来館優先</a:t>
            </a:r>
            <a:r>
              <a:rPr kumimoji="1" lang="en-US" altLang="ja-JP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ja-JP" altLang="en-US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2FA4C59-7F64-43EF-985D-F7A0EEC41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7092089"/>
            <a:ext cx="2371725" cy="2813911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C249A65-50B5-4E14-856C-304CC6BC1106}"/>
              </a:ext>
            </a:extLst>
          </p:cNvPr>
          <p:cNvSpPr/>
          <p:nvPr/>
        </p:nvSpPr>
        <p:spPr>
          <a:xfrm>
            <a:off x="2867025" y="7092089"/>
            <a:ext cx="4072039" cy="2813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講師</a:t>
            </a:r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桑田　勇人（くわた　はやと）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・東急不動産株式会社ヘルケア事業部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エキスパート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オステオパシー療法士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健康運動指導士</a:t>
            </a:r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介護予防主任運動指導員</a:t>
            </a:r>
          </a:p>
        </p:txBody>
      </p:sp>
      <p:pic>
        <p:nvPicPr>
          <p:cNvPr id="1026" name="Picture 2" descr="2020年5月号 『免疫力は上げられます！』 | 茨城産業保健総合支援センター">
            <a:extLst>
              <a:ext uri="{FF2B5EF4-FFF2-40B4-BE49-F238E27FC236}">
                <a16:creationId xmlns:a16="http://schemas.microsoft.com/office/drawing/2014/main" id="{8D5B7983-AE49-D6A5-9CF8-165EC9FFF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463" y="2474653"/>
            <a:ext cx="2205192" cy="19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がんと免疫力の関係性とは？免疫力アップのためにできることや免疫療法について解説 | がん患者様のためのお役立ちブログ | 6種複合免疫療法">
            <a:extLst>
              <a:ext uri="{FF2B5EF4-FFF2-40B4-BE49-F238E27FC236}">
                <a16:creationId xmlns:a16="http://schemas.microsoft.com/office/drawing/2014/main" id="{E0731E1C-6240-C55F-59C5-2B8B1B7A2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510" y="2651706"/>
            <a:ext cx="2377490" cy="178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456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184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HG創英角ﾎﾟｯﾌﾟ体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桑田 勇人</dc:creator>
  <cp:lastModifiedBy>CHIKU3</cp:lastModifiedBy>
  <cp:revision>22</cp:revision>
  <cp:lastPrinted>2024-11-15T02:02:26Z</cp:lastPrinted>
  <dcterms:created xsi:type="dcterms:W3CDTF">2020-11-26T05:37:46Z</dcterms:created>
  <dcterms:modified xsi:type="dcterms:W3CDTF">2024-11-15T02:18:53Z</dcterms:modified>
</cp:coreProperties>
</file>